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7" r:id="rId4"/>
    <p:sldId id="281" r:id="rId5"/>
    <p:sldId id="280" r:id="rId6"/>
    <p:sldId id="278" r:id="rId7"/>
    <p:sldId id="292" r:id="rId8"/>
    <p:sldId id="272" r:id="rId9"/>
    <p:sldId id="293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EB68-C298-46C6-B6AE-13C339450027}" type="datetimeFigureOut">
              <a:rPr lang="fr-FR" smtClean="0"/>
              <a:pPr/>
              <a:t>09/02/2018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90CF-AD51-45B2-AD01-0C84D1D381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2832236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3000">
        <p14:reveal/>
      </p:transition>
    </mc:Choice>
    <mc:Fallback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EB68-C298-46C6-B6AE-13C339450027}" type="datetimeFigureOut">
              <a:rPr lang="fr-FR" smtClean="0"/>
              <a:pPr/>
              <a:t>09/02/2018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90CF-AD51-45B2-AD01-0C84D1D381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8993814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3000">
        <p14:reveal/>
      </p:transition>
    </mc:Choice>
    <mc:Fallback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EB68-C298-46C6-B6AE-13C339450027}" type="datetimeFigureOut">
              <a:rPr lang="fr-FR" smtClean="0"/>
              <a:pPr/>
              <a:t>09/02/2018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90CF-AD51-45B2-AD01-0C84D1D381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679595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3000">
        <p14:reveal/>
      </p:transition>
    </mc:Choice>
    <mc:Fallback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EB68-C298-46C6-B6AE-13C339450027}" type="datetimeFigureOut">
              <a:rPr lang="fr-FR" smtClean="0"/>
              <a:pPr/>
              <a:t>09/02/2018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90CF-AD51-45B2-AD01-0C84D1D381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290611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3000">
        <p14:reveal/>
      </p:transition>
    </mc:Choice>
    <mc:Fallback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EB68-C298-46C6-B6AE-13C339450027}" type="datetimeFigureOut">
              <a:rPr lang="fr-FR" smtClean="0"/>
              <a:pPr/>
              <a:t>09/02/2018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90CF-AD51-45B2-AD01-0C84D1D381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8002408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3000">
        <p14:reveal/>
      </p:transition>
    </mc:Choice>
    <mc:Fallback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EB68-C298-46C6-B6AE-13C339450027}" type="datetimeFigureOut">
              <a:rPr lang="fr-FR" smtClean="0"/>
              <a:pPr/>
              <a:t>09/02/2018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90CF-AD51-45B2-AD01-0C84D1D381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6916135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3000">
        <p14:reveal/>
      </p:transition>
    </mc:Choice>
    <mc:Fallback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EB68-C298-46C6-B6AE-13C339450027}" type="datetimeFigureOut">
              <a:rPr lang="fr-FR" smtClean="0"/>
              <a:pPr/>
              <a:t>09/02/2018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90CF-AD51-45B2-AD01-0C84D1D381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9093386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3000">
        <p14:reveal/>
      </p:transition>
    </mc:Choice>
    <mc:Fallback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EB68-C298-46C6-B6AE-13C339450027}" type="datetimeFigureOut">
              <a:rPr lang="fr-FR" smtClean="0"/>
              <a:pPr/>
              <a:t>09/02/2018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90CF-AD51-45B2-AD01-0C84D1D381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212319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3000">
        <p14:reveal/>
      </p:transition>
    </mc:Choice>
    <mc:Fallback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EB68-C298-46C6-B6AE-13C339450027}" type="datetimeFigureOut">
              <a:rPr lang="fr-FR" smtClean="0"/>
              <a:pPr/>
              <a:t>09/02/2018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90CF-AD51-45B2-AD01-0C84D1D381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2883260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3000">
        <p14:reveal/>
      </p:transition>
    </mc:Choice>
    <mc:Fallback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EB68-C298-46C6-B6AE-13C339450027}" type="datetimeFigureOut">
              <a:rPr lang="fr-FR" smtClean="0"/>
              <a:pPr/>
              <a:t>09/02/2018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90CF-AD51-45B2-AD01-0C84D1D381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3680755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3000">
        <p14:reveal/>
      </p:transition>
    </mc:Choice>
    <mc:Fallback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EB68-C298-46C6-B6AE-13C339450027}" type="datetimeFigureOut">
              <a:rPr lang="fr-FR" smtClean="0"/>
              <a:pPr/>
              <a:t>09/02/2018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90CF-AD51-45B2-AD01-0C84D1D381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8753806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3000">
        <p14:reveal/>
      </p:transition>
    </mc:Choice>
    <mc:Fallback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2EB68-C298-46C6-B6AE-13C339450027}" type="datetimeFigureOut">
              <a:rPr lang="fr-FR" smtClean="0"/>
              <a:pPr/>
              <a:t>09/02/2018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490CF-AD51-45B2-AD01-0C84D1D381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968742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3400" advClick="0" advTm="3000">
        <p14:reveal/>
      </p:transition>
    </mc:Choice>
    <mc:Fallback>
      <p:transition spd="slow" advClick="0" advTm="3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470025"/>
          </a:xfrm>
        </p:spPr>
        <p:txBody>
          <a:bodyPr>
            <a:normAutofit/>
          </a:bodyPr>
          <a:lstStyle/>
          <a:p>
            <a:r>
              <a:rPr lang="fr-FR" sz="3600" dirty="0" smtClean="0"/>
              <a:t>SEMINAIRE  2017 ACADEMIE EUROPENNE</a:t>
            </a:r>
            <a:endParaRPr lang="fr-FR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3068960"/>
            <a:ext cx="6400800" cy="2232248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buBlip>
                <a:blip r:embed="rId2"/>
              </a:buBlip>
            </a:pPr>
            <a:r>
              <a:rPr lang="fr-FR" dirty="0" smtClean="0">
                <a:solidFill>
                  <a:schemeClr val="tx1"/>
                </a:solidFill>
              </a:rPr>
              <a:t>Lycées partenaires de </a:t>
            </a:r>
            <a:r>
              <a:rPr lang="fr-FR" dirty="0" err="1" smtClean="0">
                <a:solidFill>
                  <a:schemeClr val="tx1"/>
                </a:solidFill>
              </a:rPr>
              <a:t>Poznan</a:t>
            </a:r>
            <a:r>
              <a:rPr lang="fr-FR" dirty="0" smtClean="0">
                <a:solidFill>
                  <a:schemeClr val="tx1"/>
                </a:solidFill>
              </a:rPr>
              <a:t> (Pologne) et Postdam (Allemagne)</a:t>
            </a:r>
            <a:endParaRPr lang="fr-FR" dirty="0" smtClean="0">
              <a:solidFill>
                <a:schemeClr val="tx1"/>
              </a:solidFill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fr-FR" dirty="0" smtClean="0">
                <a:solidFill>
                  <a:schemeClr val="tx1"/>
                </a:solidFill>
              </a:rPr>
              <a:t>Décembre 2017</a:t>
            </a:r>
            <a:endParaRPr lang="fr-FR" dirty="0" smtClean="0">
              <a:solidFill>
                <a:schemeClr val="tx1"/>
              </a:solidFill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fr-FR" dirty="0" smtClean="0">
                <a:solidFill>
                  <a:schemeClr val="tx1"/>
                </a:solidFill>
              </a:rPr>
              <a:t>Le </a:t>
            </a:r>
            <a:r>
              <a:rPr lang="fr-FR" dirty="0" err="1" smtClean="0">
                <a:solidFill>
                  <a:schemeClr val="tx1"/>
                </a:solidFill>
              </a:rPr>
              <a:t>Brexit</a:t>
            </a:r>
            <a:r>
              <a:rPr lang="fr-FR" dirty="0" smtClean="0">
                <a:solidFill>
                  <a:schemeClr val="tx1"/>
                </a:solidFill>
              </a:rPr>
              <a:t> : </a:t>
            </a:r>
            <a:r>
              <a:rPr lang="fr-FR" i="1" dirty="0" smtClean="0"/>
              <a:t>Quel futur pour l’UE du point de vue des participants du Triangle de Weimar ?</a:t>
            </a:r>
            <a:r>
              <a:rPr lang="fr-FR" dirty="0" smtClean="0"/>
              <a:t> </a:t>
            </a:r>
          </a:p>
          <a:p>
            <a:pPr marL="457200" indent="-457200" algn="l">
              <a:buBlip>
                <a:blip r:embed="rId2"/>
              </a:buBlip>
            </a:pP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5517232"/>
            <a:ext cx="8748464" cy="1243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2984809" cy="145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412776"/>
            <a:ext cx="3096344" cy="1453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307180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3000">
        <p14:reveal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20171207_1118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="" xmlns:p14="http://schemas.microsoft.com/office/powerpoint/2010/main" val="2175212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3000">
        <p14:reveal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20171206_1634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2545854" cy="4525963"/>
          </a:xfrm>
        </p:spPr>
      </p:pic>
      <p:pic>
        <p:nvPicPr>
          <p:cNvPr id="8" name="Image 7" descr="20171208_164427.jpg"/>
          <p:cNvPicPr>
            <a:picLocks noChangeAspect="1"/>
          </p:cNvPicPr>
          <p:nvPr/>
        </p:nvPicPr>
        <p:blipFill>
          <a:blip r:embed="rId3" cstate="print"/>
          <a:srcRect l="9327" r="11911"/>
          <a:stretch>
            <a:fillRect/>
          </a:stretch>
        </p:blipFill>
        <p:spPr>
          <a:xfrm>
            <a:off x="3203848" y="2348880"/>
            <a:ext cx="5472608" cy="39083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75212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3000">
        <p14:reveal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img_45841-e14894109954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3789040"/>
            <a:ext cx="5016500" cy="2819400"/>
          </a:xfrm>
        </p:spPr>
      </p:pic>
      <p:pic>
        <p:nvPicPr>
          <p:cNvPr id="6" name="Image 5" descr="20171205_111344 - Copie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116632"/>
            <a:ext cx="6116172" cy="34403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75212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3000">
        <p14:reveal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20171206_1634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2545854" cy="4525963"/>
          </a:xfrm>
        </p:spPr>
      </p:pic>
      <p:pic>
        <p:nvPicPr>
          <p:cNvPr id="8" name="Image 7" descr="20171208_164529.jpg"/>
          <p:cNvPicPr>
            <a:picLocks noChangeAspect="1"/>
          </p:cNvPicPr>
          <p:nvPr/>
        </p:nvPicPr>
        <p:blipFill>
          <a:blip r:embed="rId3" cstate="print"/>
          <a:srcRect l="12201" t="5201" r="20863" b="8001"/>
          <a:stretch>
            <a:fillRect/>
          </a:stretch>
        </p:blipFill>
        <p:spPr>
          <a:xfrm>
            <a:off x="2843808" y="2204864"/>
            <a:ext cx="6120680" cy="44644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75212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3000">
        <p14:reveal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8" descr="20171205_1055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5504612" cy="3096344"/>
          </a:xfrm>
        </p:spPr>
      </p:pic>
      <p:pic>
        <p:nvPicPr>
          <p:cNvPr id="11" name="Espace réservé du contenu 3" descr="img_0314.jpg"/>
          <p:cNvPicPr>
            <a:picLocks noChangeAspect="1"/>
          </p:cNvPicPr>
          <p:nvPr/>
        </p:nvPicPr>
        <p:blipFill>
          <a:blip r:embed="rId3" cstate="print"/>
          <a:srcRect t="30229" r="20103" b="10904"/>
          <a:stretch>
            <a:fillRect/>
          </a:stretch>
        </p:blipFill>
        <p:spPr>
          <a:xfrm>
            <a:off x="4067944" y="3933056"/>
            <a:ext cx="4824536" cy="26642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75212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3000">
        <p14:reveal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img_03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4224469" cy="3168352"/>
          </a:xfrm>
        </p:spPr>
      </p:pic>
      <p:pic>
        <p:nvPicPr>
          <p:cNvPr id="5" name="Image 4" descr="img_03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789040"/>
            <a:ext cx="8028384" cy="2790857"/>
          </a:xfrm>
          <a:prstGeom prst="rect">
            <a:avLst/>
          </a:prstGeom>
        </p:spPr>
      </p:pic>
      <p:pic>
        <p:nvPicPr>
          <p:cNvPr id="6" name="Image 5" descr="img_03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404664"/>
            <a:ext cx="2355726" cy="31409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75212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3000">
        <p14:reveal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 descr="20171208_1643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6138" r="16138"/>
          <a:stretch>
            <a:fillRect/>
          </a:stretch>
        </p:blipFill>
        <p:spPr>
          <a:xfrm>
            <a:off x="179512" y="260649"/>
            <a:ext cx="3727943" cy="3096344"/>
          </a:xfrm>
          <a:prstGeom prst="rect">
            <a:avLst/>
          </a:prstGeom>
        </p:spPr>
      </p:pic>
      <p:pic>
        <p:nvPicPr>
          <p:cNvPr id="6" name="Image 5" descr="20171208_1643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3573016"/>
            <a:ext cx="5212071" cy="29317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227495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3000">
        <p14:reveal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20171208_18074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5571" y="418726"/>
            <a:ext cx="3393489" cy="6034610"/>
          </a:xfrm>
        </p:spPr>
      </p:pic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>
          <a:xfrm>
            <a:off x="3995936" y="404664"/>
            <a:ext cx="4690864" cy="604867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fr-FR" i="1" dirty="0" smtClean="0"/>
              <a:t>Découvertes (Inès) </a:t>
            </a:r>
          </a:p>
          <a:p>
            <a:pPr algn="ctr">
              <a:buNone/>
            </a:pPr>
            <a:r>
              <a:rPr lang="fr-FR" i="1" dirty="0" smtClean="0"/>
              <a:t>Enrichissant </a:t>
            </a:r>
            <a:r>
              <a:rPr lang="fr-FR" i="1" dirty="0" smtClean="0"/>
              <a:t>(Camille) </a:t>
            </a:r>
            <a:r>
              <a:rPr lang="fr-FR" i="1" dirty="0" smtClean="0"/>
              <a:t> </a:t>
            </a:r>
          </a:p>
          <a:p>
            <a:pPr algn="ctr">
              <a:buNone/>
            </a:pPr>
            <a:r>
              <a:rPr lang="fr-FR" i="1" dirty="0" smtClean="0"/>
              <a:t>Compliqué </a:t>
            </a:r>
            <a:r>
              <a:rPr lang="fr-FR" i="1" dirty="0" smtClean="0"/>
              <a:t>(Axelle) </a:t>
            </a:r>
            <a:endParaRPr lang="fr-FR" i="1" dirty="0" smtClean="0"/>
          </a:p>
          <a:p>
            <a:pPr algn="ctr">
              <a:buNone/>
            </a:pPr>
            <a:r>
              <a:rPr lang="fr-FR" i="1" dirty="0" smtClean="0"/>
              <a:t> </a:t>
            </a:r>
            <a:r>
              <a:rPr lang="fr-FR" i="1" dirty="0" smtClean="0"/>
              <a:t>Social (</a:t>
            </a:r>
            <a:r>
              <a:rPr lang="fr-FR" i="1" dirty="0" err="1" smtClean="0"/>
              <a:t>Magomed</a:t>
            </a:r>
            <a:r>
              <a:rPr lang="fr-FR" i="1" dirty="0" smtClean="0"/>
              <a:t>)</a:t>
            </a:r>
          </a:p>
          <a:p>
            <a:pPr algn="ctr">
              <a:buNone/>
            </a:pPr>
            <a:r>
              <a:rPr lang="fr-FR" i="1" dirty="0" smtClean="0"/>
              <a:t>Echanges </a:t>
            </a:r>
            <a:r>
              <a:rPr lang="fr-FR" i="1" dirty="0" smtClean="0"/>
              <a:t>(Egor</a:t>
            </a:r>
            <a:r>
              <a:rPr lang="fr-FR" i="1" dirty="0" smtClean="0"/>
              <a:t>)</a:t>
            </a:r>
          </a:p>
          <a:p>
            <a:pPr algn="ctr">
              <a:buNone/>
            </a:pPr>
            <a:r>
              <a:rPr lang="fr-FR" i="1" dirty="0" smtClean="0"/>
              <a:t>Ludique </a:t>
            </a:r>
            <a:r>
              <a:rPr lang="fr-FR" i="1" dirty="0" smtClean="0"/>
              <a:t>(Jordy</a:t>
            </a:r>
            <a:r>
              <a:rPr lang="fr-FR" i="1" dirty="0" smtClean="0"/>
              <a:t>)</a:t>
            </a:r>
          </a:p>
          <a:p>
            <a:pPr algn="ctr">
              <a:buNone/>
            </a:pPr>
            <a:r>
              <a:rPr lang="fr-FR" i="1" dirty="0" smtClean="0"/>
              <a:t>Découvertes </a:t>
            </a:r>
            <a:r>
              <a:rPr lang="fr-FR" i="1" dirty="0" smtClean="0"/>
              <a:t>(Laura</a:t>
            </a:r>
            <a:r>
              <a:rPr lang="fr-FR" i="1" dirty="0" smtClean="0"/>
              <a:t>)</a:t>
            </a:r>
          </a:p>
          <a:p>
            <a:pPr algn="ctr">
              <a:buNone/>
            </a:pPr>
            <a:r>
              <a:rPr lang="fr-FR" i="1" dirty="0" smtClean="0"/>
              <a:t>Instructif </a:t>
            </a:r>
            <a:r>
              <a:rPr lang="fr-FR" i="1" dirty="0" smtClean="0"/>
              <a:t>(Noémie</a:t>
            </a:r>
            <a:r>
              <a:rPr lang="fr-FR" i="1" dirty="0" smtClean="0"/>
              <a:t>)</a:t>
            </a:r>
          </a:p>
          <a:p>
            <a:pPr algn="ctr">
              <a:buNone/>
            </a:pPr>
            <a:r>
              <a:rPr lang="fr-FR" i="1" dirty="0" smtClean="0"/>
              <a:t>Instructif </a:t>
            </a:r>
            <a:r>
              <a:rPr lang="fr-FR" i="1" dirty="0" smtClean="0"/>
              <a:t>(Vicky) </a:t>
            </a:r>
            <a:endParaRPr lang="fr-FR" i="1" dirty="0" smtClean="0"/>
          </a:p>
          <a:p>
            <a:pPr algn="ctr">
              <a:buNone/>
            </a:pPr>
            <a:r>
              <a:rPr lang="fr-FR" i="1" dirty="0" smtClean="0"/>
              <a:t>Intéressant </a:t>
            </a:r>
            <a:r>
              <a:rPr lang="fr-FR" i="1" dirty="0" smtClean="0"/>
              <a:t>(Lisa) </a:t>
            </a:r>
            <a:endParaRPr lang="fr-FR" i="1" dirty="0" smtClean="0"/>
          </a:p>
          <a:p>
            <a:pPr algn="ctr">
              <a:buNone/>
            </a:pPr>
            <a:r>
              <a:rPr lang="fr-FR" i="1" dirty="0" smtClean="0"/>
              <a:t>Riche </a:t>
            </a:r>
            <a:r>
              <a:rPr lang="fr-FR" i="1" dirty="0" smtClean="0"/>
              <a:t>en rencontres (Anaïs</a:t>
            </a:r>
            <a:r>
              <a:rPr lang="fr-FR" i="1" dirty="0" smtClean="0"/>
              <a:t>)</a:t>
            </a:r>
          </a:p>
          <a:p>
            <a:pPr algn="ctr">
              <a:buNone/>
            </a:pPr>
            <a:r>
              <a:rPr lang="fr-FR" i="1" dirty="0" smtClean="0"/>
              <a:t>Cultures </a:t>
            </a:r>
            <a:r>
              <a:rPr lang="fr-FR" i="1" dirty="0" smtClean="0"/>
              <a:t>(Charlotte</a:t>
            </a:r>
            <a:r>
              <a:rPr lang="fr-FR" i="1" dirty="0" smtClean="0"/>
              <a:t>)</a:t>
            </a:r>
          </a:p>
          <a:p>
            <a:pPr algn="ctr">
              <a:buNone/>
            </a:pPr>
            <a:r>
              <a:rPr lang="fr-FR" i="1" dirty="0" smtClean="0"/>
              <a:t>Langues </a:t>
            </a:r>
            <a:r>
              <a:rPr lang="fr-FR" i="1" dirty="0" smtClean="0"/>
              <a:t>(Alexandra) </a:t>
            </a:r>
            <a:endParaRPr lang="fr-FR" i="1" dirty="0" smtClean="0"/>
          </a:p>
          <a:p>
            <a:pPr algn="ctr">
              <a:buNone/>
            </a:pPr>
            <a:r>
              <a:rPr lang="fr-FR" i="1" dirty="0" smtClean="0"/>
              <a:t>Culturel </a:t>
            </a:r>
            <a:r>
              <a:rPr lang="fr-FR" i="1" dirty="0" smtClean="0"/>
              <a:t>(Emma) </a:t>
            </a:r>
            <a:endParaRPr lang="fr-FR" i="1" dirty="0" smtClean="0"/>
          </a:p>
          <a:p>
            <a:pPr algn="ctr">
              <a:buNone/>
            </a:pPr>
            <a:r>
              <a:rPr lang="fr-FR" i="1" dirty="0" smtClean="0"/>
              <a:t>Passionnant </a:t>
            </a:r>
            <a:r>
              <a:rPr lang="fr-FR" i="1" dirty="0" smtClean="0"/>
              <a:t>(Manassé)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9227495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3000">
        <p14:reveal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98</Words>
  <Application>Microsoft Office PowerPoint</Application>
  <PresentationFormat>Affichage à l'écran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SEMINAIRE  2017 ACADEMIE EUROPENNE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PARTENARIATS SAM</dc:title>
  <dc:creator>Magali LEONARDI</dc:creator>
  <cp:lastModifiedBy>bescond</cp:lastModifiedBy>
  <cp:revision>15</cp:revision>
  <dcterms:created xsi:type="dcterms:W3CDTF">2018-01-31T17:44:25Z</dcterms:created>
  <dcterms:modified xsi:type="dcterms:W3CDTF">2018-02-09T11:21:37Z</dcterms:modified>
</cp:coreProperties>
</file>